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1" r:id="rId3"/>
    <p:sldId id="257" r:id="rId4"/>
    <p:sldId id="258" r:id="rId5"/>
    <p:sldId id="259" r:id="rId6"/>
    <p:sldId id="265" r:id="rId7"/>
    <p:sldId id="269" r:id="rId8"/>
    <p:sldId id="270" r:id="rId9"/>
    <p:sldId id="266" r:id="rId10"/>
    <p:sldId id="267" r:id="rId11"/>
    <p:sldId id="268" r:id="rId12"/>
    <p:sldId id="260" r:id="rId13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36 ALUNNI </a:t>
                    </a:r>
                    <a:r>
                      <a:rPr lang="en-US"/>
                      <a:t>54%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18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12</c:v>
                </c:pt>
                <c:pt idx="1">
                  <c:v>36</c:v>
                </c:pt>
                <c:pt idx="2">
                  <c:v>18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15</c:v>
                </c:pt>
                <c:pt idx="1">
                  <c:v>28</c:v>
                </c:pt>
                <c:pt idx="2">
                  <c:v>23</c:v>
                </c:pt>
                <c:pt idx="3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9 ALUNNI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27 ALUNNI </a:t>
                    </a:r>
                    <a:r>
                      <a:rPr lang="en-US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 </a:t>
                    </a:r>
                    <a:r>
                      <a:rPr lang="en-US"/>
                      <a:t>12%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9</c:v>
                </c:pt>
                <c:pt idx="1">
                  <c:v>27</c:v>
                </c:pt>
                <c:pt idx="2">
                  <c:v>24</c:v>
                </c:pt>
                <c:pt idx="3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10%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30 ALUNNI </a:t>
                    </a:r>
                    <a:r>
                      <a:rPr lang="en-US"/>
                      <a:t>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7</c:v>
                </c:pt>
                <c:pt idx="1">
                  <c:v>28</c:v>
                </c:pt>
                <c:pt idx="2">
                  <c:v>30</c:v>
                </c:pt>
                <c:pt idx="3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31 ALUNNI </a:t>
                    </a:r>
                    <a:r>
                      <a:rPr lang="en-US"/>
                      <a:t>46%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 dirty="0"/>
                      <a:t>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12</c:v>
                </c:pt>
                <c:pt idx="1">
                  <c:v>31</c:v>
                </c:pt>
                <c:pt idx="2">
                  <c:v>24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27 ALUNNI </a:t>
                    </a:r>
                    <a:r>
                      <a:rPr lang="en-US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12</c:v>
                </c:pt>
                <c:pt idx="1">
                  <c:v>27</c:v>
                </c:pt>
                <c:pt idx="2">
                  <c:v>24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24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15</c:v>
                </c:pt>
                <c:pt idx="1">
                  <c:v>28</c:v>
                </c:pt>
                <c:pt idx="2">
                  <c:v>24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10522696552234936"/>
                  <c:y val="0.1438415367641143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13 ALUNNI </a:t>
                    </a:r>
                    <a:r>
                      <a:rPr lang="en-US" dirty="0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26 ALUNNI </a:t>
                    </a:r>
                    <a:r>
                      <a:rPr lang="en-US"/>
                      <a:t>38%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26 ALUNNI </a:t>
                    </a:r>
                    <a:r>
                      <a:rPr lang="en-US"/>
                      <a:t>38%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13</c:v>
                </c:pt>
                <c:pt idx="1">
                  <c:v>26</c:v>
                </c:pt>
                <c:pt idx="2">
                  <c:v>26</c:v>
                </c:pt>
                <c:pt idx="3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17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 dirty="0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27 ALUNNI </a:t>
                    </a:r>
                    <a:r>
                      <a:rPr lang="en-US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17</c:v>
                </c:pt>
                <c:pt idx="1">
                  <c:v>21</c:v>
                </c:pt>
                <c:pt idx="2">
                  <c:v>27</c:v>
                </c:pt>
                <c:pt idx="3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25 ALUNNI </a:t>
                    </a:r>
                    <a:r>
                      <a:rPr lang="en-US"/>
                      <a:t>37%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15</c:v>
                </c:pt>
                <c:pt idx="1">
                  <c:v>23</c:v>
                </c:pt>
                <c:pt idx="2">
                  <c:v>25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5414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95095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93674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09733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800364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927825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665796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9495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482430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93609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77769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4C07FF-AA28-4030-936F-B2F249723480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62141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6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CLASSI SECONDE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 PER COMPETENZE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DELL’ UDA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«LA SALUTE ME LA MANGIO A COLAZIONE»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2 QUADRIMESTRE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( ELABORAZIONE A CURA DELLE F.S. BRUNO ANNA MARIA, </a:t>
            </a:r>
          </a:p>
          <a:p>
            <a:r>
              <a:rPr lang="it-IT" sz="2700" b="1" smtClean="0">
                <a:solidFill>
                  <a:srgbClr val="FF0000"/>
                </a:solidFill>
              </a:rPr>
              <a:t>PASQUALE ELISABETTA )</a:t>
            </a:r>
            <a:endParaRPr lang="it-IT" sz="2700" b="1" dirty="0" smtClean="0">
              <a:solidFill>
                <a:srgbClr val="FF0000"/>
              </a:solidFill>
            </a:endParaRPr>
          </a:p>
          <a:p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6823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979712" y="537119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SI ORIENTA NELLO SPAZIO E NEL TEMPO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50848405"/>
              </p:ext>
            </p:extLst>
          </p:nvPr>
        </p:nvGraphicFramePr>
        <p:xfrm>
          <a:off x="1187624" y="1484784"/>
          <a:ext cx="6192688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316934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979712" y="537119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RICONOSCE LE DIVERSE IDENTITA’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5765082"/>
              </p:ext>
            </p:extLst>
          </p:nvPr>
        </p:nvGraphicFramePr>
        <p:xfrm>
          <a:off x="1403648" y="1412776"/>
          <a:ext cx="6192688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4781498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979712" y="537119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AMBITI MOTORI, ARTISTICI, MUSICALI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10472705"/>
              </p:ext>
            </p:extLst>
          </p:nvPr>
        </p:nvGraphicFramePr>
        <p:xfrm>
          <a:off x="1187624" y="1484784"/>
          <a:ext cx="6408712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067258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295636" y="2321004"/>
            <a:ext cx="6552728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t-I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t-IT" sz="2000" b="1" dirty="0" smtClean="0">
                <a:solidFill>
                  <a:srgbClr val="FF0000"/>
                </a:solidFill>
              </a:rPr>
              <a:t>LIVELLI DI RAGGIUNGIMENTO DELLE COMPETENZE:</a:t>
            </a:r>
          </a:p>
          <a:p>
            <a:endParaRPr lang="it-IT" sz="2000" b="1" dirty="0" smtClean="0">
              <a:solidFill>
                <a:srgbClr val="FF0000"/>
              </a:solidFill>
            </a:endParaRP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A:   LIVELLO AVANZATO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B:   INTERMEDIO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C:   BASE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D:   INIZIALE</a:t>
            </a:r>
            <a:endParaRPr lang="it-IT" sz="2000" b="1" dirty="0" smtClean="0"/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6811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979712" y="476672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COMUNICAZIONE NELLA MADRELINGUA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87442804"/>
              </p:ext>
            </p:extLst>
          </p:nvPr>
        </p:nvGraphicFramePr>
        <p:xfrm>
          <a:off x="1187624" y="1556792"/>
          <a:ext cx="6048672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694273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979712" y="476672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COMUNICAZIONE NELLE LINGUE STRANIERE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91567834"/>
              </p:ext>
            </p:extLst>
          </p:nvPr>
        </p:nvGraphicFramePr>
        <p:xfrm>
          <a:off x="1403648" y="1556792"/>
          <a:ext cx="5904656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382474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979712" y="476672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COMPETENZA MATEMATICA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82235057"/>
              </p:ext>
            </p:extLst>
          </p:nvPr>
        </p:nvGraphicFramePr>
        <p:xfrm>
          <a:off x="1475656" y="1484784"/>
          <a:ext cx="5904656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740380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979712" y="476672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COMPETENZE DIGITALI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49118718"/>
              </p:ext>
            </p:extLst>
          </p:nvPr>
        </p:nvGraphicFramePr>
        <p:xfrm>
          <a:off x="1151620" y="1484784"/>
          <a:ext cx="6696744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073074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979712" y="476672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IMPARARE AD IMPARARE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85911938"/>
              </p:ext>
            </p:extLst>
          </p:nvPr>
        </p:nvGraphicFramePr>
        <p:xfrm>
          <a:off x="1475656" y="1556792"/>
          <a:ext cx="6048672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792672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979712" y="537119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COMPETENZE SOCIALI E CIVICHE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95252122"/>
              </p:ext>
            </p:extLst>
          </p:nvPr>
        </p:nvGraphicFramePr>
        <p:xfrm>
          <a:off x="1403648" y="1628800"/>
          <a:ext cx="6192688" cy="41044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601999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979712" y="537119"/>
            <a:ext cx="5040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SPIRITO D’ INIZIATIVA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32591449"/>
              </p:ext>
            </p:extLst>
          </p:nvPr>
        </p:nvGraphicFramePr>
        <p:xfrm>
          <a:off x="1331640" y="1556792"/>
          <a:ext cx="6480720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6921766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305</TotalTime>
  <Words>224</Words>
  <Application>Microsoft Office PowerPoint</Application>
  <PresentationFormat>Presentazione su schermo (4:3)</PresentationFormat>
  <Paragraphs>66</Paragraphs>
  <Slides>12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12</vt:i4>
      </vt:variant>
    </vt:vector>
  </HeadingPairs>
  <TitlesOfParts>
    <vt:vector size="13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67</cp:revision>
  <dcterms:created xsi:type="dcterms:W3CDTF">2017-10-22T21:30:01Z</dcterms:created>
  <dcterms:modified xsi:type="dcterms:W3CDTF">2018-06-19T15:36:21Z</dcterms:modified>
</cp:coreProperties>
</file>

<file path=docProps/thumbnail.jpeg>
</file>