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77" r:id="rId11"/>
    <p:sldId id="269" r:id="rId12"/>
    <p:sldId id="270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Foglio1!$O$9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Imparare ad impar.</c:v>
                </c:pt>
                <c:pt idx="2">
                  <c:v>Comp.sociali e civ</c:v>
                </c:pt>
                <c:pt idx="4">
                  <c:v>Spirito d' iniziativa</c:v>
                </c:pt>
              </c:strCache>
            </c:strRef>
          </c:cat>
          <c:val>
            <c:numRef>
              <c:f>Foglio1!$P$9:$U$9</c:f>
              <c:numCache>
                <c:formatCode>General</c:formatCode>
                <c:ptCount val="6"/>
                <c:pt idx="0">
                  <c:v>6</c:v>
                </c:pt>
                <c:pt idx="2">
                  <c:v>6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Foglio1!$O$10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Imparare ad impar.</c:v>
                </c:pt>
                <c:pt idx="2">
                  <c:v>Comp.sociali e civ</c:v>
                </c:pt>
                <c:pt idx="4">
                  <c:v>Spirito d' iniziativa</c:v>
                </c:pt>
              </c:strCache>
            </c:strRef>
          </c:cat>
          <c:val>
            <c:numRef>
              <c:f>Foglio1!$P$10:$U$10</c:f>
              <c:numCache>
                <c:formatCode>General</c:formatCode>
                <c:ptCount val="6"/>
                <c:pt idx="0">
                  <c:v>27</c:v>
                </c:pt>
                <c:pt idx="2">
                  <c:v>26</c:v>
                </c:pt>
                <c:pt idx="4">
                  <c:v>21</c:v>
                </c:pt>
              </c:numCache>
            </c:numRef>
          </c:val>
        </c:ser>
        <c:ser>
          <c:idx val="2"/>
          <c:order val="2"/>
          <c:tx>
            <c:strRef>
              <c:f>Foglio1!$O$11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Imparare ad impar.</c:v>
                </c:pt>
                <c:pt idx="2">
                  <c:v>Comp.sociali e civ</c:v>
                </c:pt>
                <c:pt idx="4">
                  <c:v>Spirito d' iniziativa</c:v>
                </c:pt>
              </c:strCache>
            </c:strRef>
          </c:cat>
          <c:val>
            <c:numRef>
              <c:f>Foglio1!$P$11:$U$11</c:f>
              <c:numCache>
                <c:formatCode>General</c:formatCode>
                <c:ptCount val="6"/>
                <c:pt idx="0">
                  <c:v>28</c:v>
                </c:pt>
                <c:pt idx="2">
                  <c:v>23</c:v>
                </c:pt>
                <c:pt idx="4">
                  <c:v>26</c:v>
                </c:pt>
              </c:numCache>
            </c:numRef>
          </c:val>
        </c:ser>
        <c:ser>
          <c:idx val="3"/>
          <c:order val="3"/>
          <c:tx>
            <c:strRef>
              <c:f>Foglio1!$O$12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Imparare ad impar.</c:v>
                </c:pt>
                <c:pt idx="2">
                  <c:v>Comp.sociali e civ</c:v>
                </c:pt>
                <c:pt idx="4">
                  <c:v>Spirito d' iniziativa</c:v>
                </c:pt>
              </c:strCache>
            </c:strRef>
          </c:cat>
          <c:val>
            <c:numRef>
              <c:f>Foglio1!$P$12:$U$12</c:f>
              <c:numCache>
                <c:formatCode>General</c:formatCode>
                <c:ptCount val="6"/>
                <c:pt idx="0">
                  <c:v>14</c:v>
                </c:pt>
                <c:pt idx="2">
                  <c:v>19</c:v>
                </c:pt>
                <c:pt idx="4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924416"/>
        <c:axId val="34925952"/>
      </c:barChart>
      <c:catAx>
        <c:axId val="34924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4925952"/>
        <c:crosses val="autoZero"/>
        <c:auto val="1"/>
        <c:lblAlgn val="ctr"/>
        <c:lblOffset val="100"/>
        <c:noMultiLvlLbl val="0"/>
      </c:catAx>
      <c:valAx>
        <c:axId val="34925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9244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Foglio1!$O$9:$U$9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Foglio1!$V$8:$AA$8</c:f>
              <c:strCache>
                <c:ptCount val="5"/>
                <c:pt idx="0">
                  <c:v>Cons.espr.cul.storia</c:v>
                </c:pt>
                <c:pt idx="2">
                  <c:v>Cons.espr.cul.geo</c:v>
                </c:pt>
                <c:pt idx="4">
                  <c:v>Cons.espr.cul.arte</c:v>
                </c:pt>
              </c:strCache>
            </c:strRef>
          </c:cat>
          <c:val>
            <c:numRef>
              <c:f>Foglio1!$V$9:$AA$9</c:f>
              <c:numCache>
                <c:formatCode>General</c:formatCode>
                <c:ptCount val="6"/>
                <c:pt idx="0">
                  <c:v>6</c:v>
                </c:pt>
                <c:pt idx="2">
                  <c:v>12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Foglio1!$O$10:$U$10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Foglio1!$V$8:$AA$8</c:f>
              <c:strCache>
                <c:ptCount val="5"/>
                <c:pt idx="0">
                  <c:v>Cons.espr.cul.storia</c:v>
                </c:pt>
                <c:pt idx="2">
                  <c:v>Cons.espr.cul.geo</c:v>
                </c:pt>
                <c:pt idx="4">
                  <c:v>Cons.espr.cul.arte</c:v>
                </c:pt>
              </c:strCache>
            </c:strRef>
          </c:cat>
          <c:val>
            <c:numRef>
              <c:f>Foglio1!$V$10:$AA$10</c:f>
              <c:numCache>
                <c:formatCode>General</c:formatCode>
                <c:ptCount val="6"/>
                <c:pt idx="0">
                  <c:v>25</c:v>
                </c:pt>
                <c:pt idx="2">
                  <c:v>19</c:v>
                </c:pt>
                <c:pt idx="4">
                  <c:v>26</c:v>
                </c:pt>
              </c:numCache>
            </c:numRef>
          </c:val>
        </c:ser>
        <c:ser>
          <c:idx val="2"/>
          <c:order val="2"/>
          <c:tx>
            <c:strRef>
              <c:f>Foglio1!$O$11:$U$11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-2.0749328505982995E-3"/>
                  <c:y val="-5.782599747569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Foglio1!$V$8:$AA$8</c:f>
              <c:strCache>
                <c:ptCount val="5"/>
                <c:pt idx="0">
                  <c:v>Cons.espr.cul.storia</c:v>
                </c:pt>
                <c:pt idx="2">
                  <c:v>Cons.espr.cul.geo</c:v>
                </c:pt>
                <c:pt idx="4">
                  <c:v>Cons.espr.cul.arte</c:v>
                </c:pt>
              </c:strCache>
            </c:strRef>
          </c:cat>
          <c:val>
            <c:numRef>
              <c:f>Foglio1!$V$11:$AA$11</c:f>
              <c:numCache>
                <c:formatCode>General</c:formatCode>
                <c:ptCount val="6"/>
                <c:pt idx="0">
                  <c:v>23</c:v>
                </c:pt>
                <c:pt idx="2">
                  <c:v>19</c:v>
                </c:pt>
                <c:pt idx="4">
                  <c:v>26</c:v>
                </c:pt>
              </c:numCache>
            </c:numRef>
          </c:val>
        </c:ser>
        <c:ser>
          <c:idx val="3"/>
          <c:order val="3"/>
          <c:tx>
            <c:strRef>
              <c:f>Foglio1!$O$12:$U$12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Foglio1!$V$8:$AA$8</c:f>
              <c:strCache>
                <c:ptCount val="5"/>
                <c:pt idx="0">
                  <c:v>Cons.espr.cul.storia</c:v>
                </c:pt>
                <c:pt idx="2">
                  <c:v>Cons.espr.cul.geo</c:v>
                </c:pt>
                <c:pt idx="4">
                  <c:v>Cons.espr.cul.arte</c:v>
                </c:pt>
              </c:strCache>
            </c:strRef>
          </c:cat>
          <c:val>
            <c:numRef>
              <c:f>Foglio1!$V$12:$AA$12</c:f>
              <c:numCache>
                <c:formatCode>General</c:formatCode>
                <c:ptCount val="6"/>
                <c:pt idx="0">
                  <c:v>19</c:v>
                </c:pt>
                <c:pt idx="2">
                  <c:v>24</c:v>
                </c:pt>
                <c:pt idx="4">
                  <c:v>10</c:v>
                </c:pt>
              </c:numCache>
            </c:numRef>
          </c:val>
        </c:ser>
        <c:ser>
          <c:idx val="4"/>
          <c:order val="4"/>
          <c:tx>
            <c:strRef>
              <c:f>Foglio1!$O$13:$U$13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cat>
            <c:strRef>
              <c:f>Foglio1!$V$8:$AA$8</c:f>
              <c:strCache>
                <c:ptCount val="5"/>
                <c:pt idx="0">
                  <c:v>Cons.espr.cul.storia</c:v>
                </c:pt>
                <c:pt idx="2">
                  <c:v>Cons.espr.cul.geo</c:v>
                </c:pt>
                <c:pt idx="4">
                  <c:v>Cons.espr.cul.arte</c:v>
                </c:pt>
              </c:strCache>
            </c:strRef>
          </c:cat>
          <c:val>
            <c:numRef>
              <c:f>Foglio1!$V$13:$AA$13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708480"/>
        <c:axId val="34727040"/>
      </c:barChart>
      <c:catAx>
        <c:axId val="34708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4727040"/>
        <c:crosses val="autoZero"/>
        <c:auto val="1"/>
        <c:lblAlgn val="ctr"/>
        <c:lblOffset val="100"/>
        <c:noMultiLvlLbl val="0"/>
      </c:catAx>
      <c:valAx>
        <c:axId val="34727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7084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Foglio1!$O$9:$AA$9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Foglio1!$AB$8:$AG$8</c:f>
              <c:strCache>
                <c:ptCount val="5"/>
                <c:pt idx="0">
                  <c:v>Cons.esp.cul.musica</c:v>
                </c:pt>
                <c:pt idx="2">
                  <c:v>Cons.esp.cul.ed.fisic</c:v>
                </c:pt>
                <c:pt idx="4">
                  <c:v>Cons.espr.cul.I.R.C</c:v>
                </c:pt>
              </c:strCache>
            </c:strRef>
          </c:cat>
          <c:val>
            <c:numRef>
              <c:f>Foglio1!$AB$9:$AG$9</c:f>
              <c:numCache>
                <c:formatCode>General</c:formatCode>
                <c:ptCount val="6"/>
                <c:pt idx="0">
                  <c:v>17</c:v>
                </c:pt>
                <c:pt idx="2">
                  <c:v>8</c:v>
                </c:pt>
              </c:numCache>
            </c:numRef>
          </c:val>
        </c:ser>
        <c:ser>
          <c:idx val="1"/>
          <c:order val="1"/>
          <c:tx>
            <c:strRef>
              <c:f>Foglio1!$O$10:$AA$10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Foglio1!$AB$8:$AG$8</c:f>
              <c:strCache>
                <c:ptCount val="5"/>
                <c:pt idx="0">
                  <c:v>Cons.esp.cul.musica</c:v>
                </c:pt>
                <c:pt idx="2">
                  <c:v>Cons.esp.cul.ed.fisic</c:v>
                </c:pt>
                <c:pt idx="4">
                  <c:v>Cons.espr.cul.I.R.C</c:v>
                </c:pt>
              </c:strCache>
            </c:strRef>
          </c:cat>
          <c:val>
            <c:numRef>
              <c:f>Foglio1!$AB$10:$AG$10</c:f>
              <c:numCache>
                <c:formatCode>General</c:formatCode>
                <c:ptCount val="6"/>
                <c:pt idx="0">
                  <c:v>23</c:v>
                </c:pt>
                <c:pt idx="2">
                  <c:v>24</c:v>
                </c:pt>
                <c:pt idx="4">
                  <c:v>20</c:v>
                </c:pt>
              </c:numCache>
            </c:numRef>
          </c:val>
        </c:ser>
        <c:ser>
          <c:idx val="2"/>
          <c:order val="2"/>
          <c:tx>
            <c:strRef>
              <c:f>Foglio1!$O$11:$AA$11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Foglio1!$AB$8:$AG$8</c:f>
              <c:strCache>
                <c:ptCount val="5"/>
                <c:pt idx="0">
                  <c:v>Cons.esp.cul.musica</c:v>
                </c:pt>
                <c:pt idx="2">
                  <c:v>Cons.esp.cul.ed.fisic</c:v>
                </c:pt>
                <c:pt idx="4">
                  <c:v>Cons.espr.cul.I.R.C</c:v>
                </c:pt>
              </c:strCache>
            </c:strRef>
          </c:cat>
          <c:val>
            <c:numRef>
              <c:f>Foglio1!$AB$11:$AG$11</c:f>
              <c:numCache>
                <c:formatCode>General</c:formatCode>
                <c:ptCount val="6"/>
                <c:pt idx="0">
                  <c:v>21</c:v>
                </c:pt>
                <c:pt idx="2">
                  <c:v>23</c:v>
                </c:pt>
                <c:pt idx="4">
                  <c:v>27</c:v>
                </c:pt>
              </c:numCache>
            </c:numRef>
          </c:val>
        </c:ser>
        <c:ser>
          <c:idx val="3"/>
          <c:order val="3"/>
          <c:tx>
            <c:strRef>
              <c:f>Foglio1!$O$12:$AA$12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Foglio1!$AB$8:$AG$8</c:f>
              <c:strCache>
                <c:ptCount val="5"/>
                <c:pt idx="0">
                  <c:v>Cons.esp.cul.musica</c:v>
                </c:pt>
                <c:pt idx="2">
                  <c:v>Cons.esp.cul.ed.fisic</c:v>
                </c:pt>
                <c:pt idx="4">
                  <c:v>Cons.espr.cul.I.R.C</c:v>
                </c:pt>
              </c:strCache>
            </c:strRef>
          </c:cat>
          <c:val>
            <c:numRef>
              <c:f>Foglio1!$AB$12:$AG$12</c:f>
              <c:numCache>
                <c:formatCode>General</c:formatCode>
                <c:ptCount val="6"/>
                <c:pt idx="0">
                  <c:v>11</c:v>
                </c:pt>
                <c:pt idx="2">
                  <c:v>19</c:v>
                </c:pt>
                <c:pt idx="4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682752"/>
        <c:axId val="34728576"/>
      </c:barChart>
      <c:catAx>
        <c:axId val="34682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4728576"/>
        <c:crosses val="autoZero"/>
        <c:auto val="1"/>
        <c:lblAlgn val="ctr"/>
        <c:lblOffset val="100"/>
        <c:noMultiLvlLbl val="0"/>
      </c:catAx>
      <c:valAx>
        <c:axId val="34728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6827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24%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  <a:r>
                      <a:rPr lang="en-US"/>
                      <a:t>48%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Foglio1!$A$1:$A$3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Foglio1!$B$1:$B$3</c:f>
              <c:numCache>
                <c:formatCode>General</c:formatCode>
                <c:ptCount val="3"/>
                <c:pt idx="0">
                  <c:v>5</c:v>
                </c:pt>
                <c:pt idx="1">
                  <c:v>6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/>
                      <a:t>50%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Foglio1!$A$1:$A$3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Foglio1!$B$1:$B$3</c:f>
              <c:numCache>
                <c:formatCode>General</c:formatCode>
                <c:ptCount val="3"/>
                <c:pt idx="0">
                  <c:v>2</c:v>
                </c:pt>
                <c:pt idx="1">
                  <c:v>11</c:v>
                </c:pt>
                <c:pt idx="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16%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67%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B</c:v>
                </c:pt>
                <c:pt idx="1">
                  <c:v>C</c:v>
                </c:pt>
                <c:pt idx="2">
                  <c:v>D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</c:v>
                </c:pt>
                <c:pt idx="1">
                  <c:v>8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13 alunni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26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4032113164674825"/>
                  <c:y val="-1.768199759775119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33 </a:t>
                    </a:r>
                    <a:r>
                      <a:rPr lang="en-US" dirty="0" err="1" smtClean="0"/>
                      <a:t>alunni</a:t>
                    </a:r>
                    <a:r>
                      <a:rPr lang="en-US" dirty="0" smtClean="0"/>
                      <a:t> </a:t>
                    </a:r>
                    <a:r>
                      <a:rPr lang="en-US" dirty="0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3986541177964354E-4"/>
                  <c:y val="8.583427837158555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3 </a:t>
                    </a:r>
                    <a:r>
                      <a:rPr lang="en-US" dirty="0" err="1" smtClean="0"/>
                      <a:t>alunni</a:t>
                    </a:r>
                    <a:endParaRPr lang="en-US" dirty="0" smtClean="0"/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33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33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51584"/>
        <c:axId val="32453760"/>
      </c:barChart>
      <c:catAx>
        <c:axId val="32451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it-IT"/>
          </a:p>
        </c:txPr>
        <c:crossAx val="32453760"/>
        <c:crosses val="autoZero"/>
        <c:auto val="1"/>
        <c:lblAlgn val="ctr"/>
        <c:lblOffset val="100"/>
        <c:noMultiLvlLbl val="0"/>
      </c:catAx>
      <c:valAx>
        <c:axId val="32453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451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Comun.madrelingua</c:v>
                </c:pt>
                <c:pt idx="2">
                  <c:v>Comun. Inglese</c:v>
                </c:pt>
                <c:pt idx="4">
                  <c:v>Comun.Francese</c:v>
                </c:pt>
              </c:strCache>
            </c:strRef>
          </c:cat>
          <c:val>
            <c:numRef>
              <c:f>Foglio1!$B$9:$G$9</c:f>
              <c:numCache>
                <c:formatCode>General</c:formatCode>
                <c:ptCount val="6"/>
                <c:pt idx="0">
                  <c:v>4</c:v>
                </c:pt>
                <c:pt idx="2">
                  <c:v>10</c:v>
                </c:pt>
                <c:pt idx="4">
                  <c:v>23</c:v>
                </c:pt>
              </c:numCache>
            </c:numRef>
          </c:val>
        </c:ser>
        <c:ser>
          <c:idx val="1"/>
          <c:order val="1"/>
          <c:tx>
            <c:strRef>
              <c:f>Foglio1!$A$10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Comun.madrelingua</c:v>
                </c:pt>
                <c:pt idx="2">
                  <c:v>Comun. Inglese</c:v>
                </c:pt>
                <c:pt idx="4">
                  <c:v>Comun.Francese</c:v>
                </c:pt>
              </c:strCache>
            </c:strRef>
          </c:cat>
          <c:val>
            <c:numRef>
              <c:f>Foglio1!$B$10:$G$10</c:f>
              <c:numCache>
                <c:formatCode>General</c:formatCode>
                <c:ptCount val="6"/>
                <c:pt idx="0">
                  <c:v>25</c:v>
                </c:pt>
                <c:pt idx="2">
                  <c:v>18</c:v>
                </c:pt>
                <c:pt idx="4">
                  <c:v>27</c:v>
                </c:pt>
              </c:numCache>
            </c:numRef>
          </c:val>
        </c:ser>
        <c:ser>
          <c:idx val="2"/>
          <c:order val="2"/>
          <c:tx>
            <c:strRef>
              <c:f>Foglio1!$A$11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Comun.madrelingua</c:v>
                </c:pt>
                <c:pt idx="2">
                  <c:v>Comun. Inglese</c:v>
                </c:pt>
                <c:pt idx="4">
                  <c:v>Comun.Francese</c:v>
                </c:pt>
              </c:strCache>
            </c:strRef>
          </c:cat>
          <c:val>
            <c:numRef>
              <c:f>Foglio1!$B$11:$G$11</c:f>
              <c:numCache>
                <c:formatCode>General</c:formatCode>
                <c:ptCount val="6"/>
                <c:pt idx="0">
                  <c:v>25</c:v>
                </c:pt>
                <c:pt idx="2">
                  <c:v>27</c:v>
                </c:pt>
                <c:pt idx="4">
                  <c:v>19</c:v>
                </c:pt>
              </c:numCache>
            </c:numRef>
          </c:val>
        </c:ser>
        <c:ser>
          <c:idx val="3"/>
          <c:order val="3"/>
          <c:tx>
            <c:strRef>
              <c:f>Foglio1!$A$12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Comun.madrelingua</c:v>
                </c:pt>
                <c:pt idx="2">
                  <c:v>Comun. Inglese</c:v>
                </c:pt>
                <c:pt idx="4">
                  <c:v>Comun.Francese</c:v>
                </c:pt>
              </c:strCache>
            </c:strRef>
          </c:cat>
          <c:val>
            <c:numRef>
              <c:f>Foglio1!$B$12:$G$12</c:f>
              <c:numCache>
                <c:formatCode>General</c:formatCode>
                <c:ptCount val="6"/>
                <c:pt idx="0">
                  <c:v>18</c:v>
                </c:pt>
                <c:pt idx="2">
                  <c:v>15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572544"/>
        <c:axId val="34609792"/>
      </c:barChart>
      <c:catAx>
        <c:axId val="34572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4609792"/>
        <c:crosses val="autoZero"/>
        <c:auto val="1"/>
        <c:lblAlgn val="ctr"/>
        <c:lblOffset val="100"/>
        <c:noMultiLvlLbl val="0"/>
      </c:catAx>
      <c:valAx>
        <c:axId val="34609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457254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Foglio1!$A$9:$G$9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Comp.base mate</c:v>
                </c:pt>
                <c:pt idx="2">
                  <c:v>Comp.base scienze</c:v>
                </c:pt>
                <c:pt idx="4">
                  <c:v>Comp.base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Foglio1!$H$9:$O$9</c:f>
              <c:numCache>
                <c:formatCode>General</c:formatCode>
                <c:ptCount val="8"/>
                <c:pt idx="0">
                  <c:v>22</c:v>
                </c:pt>
                <c:pt idx="2">
                  <c:v>8</c:v>
                </c:pt>
                <c:pt idx="4">
                  <c:v>14</c:v>
                </c:pt>
                <c:pt idx="6">
                  <c:v>14</c:v>
                </c:pt>
              </c:numCache>
            </c:numRef>
          </c:val>
        </c:ser>
        <c:ser>
          <c:idx val="1"/>
          <c:order val="1"/>
          <c:tx>
            <c:strRef>
              <c:f>Foglio1!$A$10:$G$10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170575250092984E-3"/>
                  <c:y val="-7.2151074123077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Comp.base mate</c:v>
                </c:pt>
                <c:pt idx="2">
                  <c:v>Comp.base scienze</c:v>
                </c:pt>
                <c:pt idx="4">
                  <c:v>Comp.base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Foglio1!$H$10:$O$10</c:f>
              <c:numCache>
                <c:formatCode>General</c:formatCode>
                <c:ptCount val="8"/>
                <c:pt idx="0">
                  <c:v>22</c:v>
                </c:pt>
                <c:pt idx="2">
                  <c:v>20</c:v>
                </c:pt>
                <c:pt idx="4">
                  <c:v>33</c:v>
                </c:pt>
                <c:pt idx="6">
                  <c:v>32</c:v>
                </c:pt>
              </c:numCache>
            </c:numRef>
          </c:val>
        </c:ser>
        <c:ser>
          <c:idx val="2"/>
          <c:order val="2"/>
          <c:tx>
            <c:strRef>
              <c:f>Foglio1!$A$11:$G$11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08763277510228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Comp.base mate</c:v>
                </c:pt>
                <c:pt idx="2">
                  <c:v>Comp.base scienze</c:v>
                </c:pt>
                <c:pt idx="4">
                  <c:v>Comp.base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Foglio1!$H$11:$O$11</c:f>
              <c:numCache>
                <c:formatCode>General</c:formatCode>
                <c:ptCount val="8"/>
                <c:pt idx="0">
                  <c:v>22</c:v>
                </c:pt>
                <c:pt idx="2">
                  <c:v>24</c:v>
                </c:pt>
                <c:pt idx="4">
                  <c:v>18</c:v>
                </c:pt>
                <c:pt idx="6">
                  <c:v>19</c:v>
                </c:pt>
              </c:numCache>
            </c:numRef>
          </c:val>
        </c:ser>
        <c:ser>
          <c:idx val="3"/>
          <c:order val="3"/>
          <c:tx>
            <c:strRef>
              <c:f>Foglio1!$A$12:$G$12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Comp.base mate</c:v>
                </c:pt>
                <c:pt idx="2">
                  <c:v>Comp.base scienze</c:v>
                </c:pt>
                <c:pt idx="4">
                  <c:v>Comp.base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Foglio1!$H$12:$O$12</c:f>
              <c:numCache>
                <c:formatCode>General</c:formatCode>
                <c:ptCount val="8"/>
                <c:pt idx="0">
                  <c:v>4</c:v>
                </c:pt>
                <c:pt idx="2">
                  <c:v>18</c:v>
                </c:pt>
                <c:pt idx="4">
                  <c:v>8</c:v>
                </c:pt>
                <c:pt idx="6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585728"/>
        <c:axId val="73780608"/>
      </c:barChart>
      <c:catAx>
        <c:axId val="70585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73780608"/>
        <c:crosses val="autoZero"/>
        <c:auto val="1"/>
        <c:lblAlgn val="ctr"/>
        <c:lblOffset val="100"/>
        <c:noMultiLvlLbl val="0"/>
      </c:catAx>
      <c:valAx>
        <c:axId val="73780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05857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77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9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043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79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388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066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3093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29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32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883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087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0E73-60D5-40E9-A8D0-9CB4B774E0F4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45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SCUOLA SECONDARIA 1GRADO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PER COMPETENZE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COMPITO DI REALTA’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CLASSI TERZE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58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902313"/>
              </p:ext>
            </p:extLst>
          </p:nvPr>
        </p:nvGraphicFramePr>
        <p:xfrm>
          <a:off x="1259632" y="1196752"/>
          <a:ext cx="626469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4441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637389"/>
              </p:ext>
            </p:extLst>
          </p:nvPr>
        </p:nvGraphicFramePr>
        <p:xfrm>
          <a:off x="1331640" y="1412776"/>
          <a:ext cx="612068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1965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972129"/>
              </p:ext>
            </p:extLst>
          </p:nvPr>
        </p:nvGraphicFramePr>
        <p:xfrm>
          <a:off x="1403648" y="1196752"/>
          <a:ext cx="633670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21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548680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3 B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1421699"/>
              </p:ext>
            </p:extLst>
          </p:nvPr>
        </p:nvGraphicFramePr>
        <p:xfrm>
          <a:off x="1475656" y="1628800"/>
          <a:ext cx="61206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348653"/>
              </p:ext>
            </p:extLst>
          </p:nvPr>
        </p:nvGraphicFramePr>
        <p:xfrm>
          <a:off x="1619672" y="1484784"/>
          <a:ext cx="604867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944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83568" y="548680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3 C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4172992"/>
              </p:ext>
            </p:extLst>
          </p:nvPr>
        </p:nvGraphicFramePr>
        <p:xfrm>
          <a:off x="1259632" y="2057400"/>
          <a:ext cx="6768752" cy="396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656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71600" y="548680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3 D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1850305"/>
              </p:ext>
            </p:extLst>
          </p:nvPr>
        </p:nvGraphicFramePr>
        <p:xfrm>
          <a:off x="1691680" y="2057400"/>
          <a:ext cx="5544616" cy="3675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331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69269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solidFill>
                  <a:srgbClr val="FF0000"/>
                </a:solidFill>
              </a:rPr>
              <a:t>3 E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0898690"/>
              </p:ext>
            </p:extLst>
          </p:nvPr>
        </p:nvGraphicFramePr>
        <p:xfrm>
          <a:off x="1763688" y="1772816"/>
          <a:ext cx="597666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1031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708073"/>
            <a:ext cx="4968552" cy="12311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VALORE RICORRENTE(MODA) </a:t>
            </a:r>
            <a:r>
              <a:rPr lang="it-IT" b="1" dirty="0" smtClean="0">
                <a:solidFill>
                  <a:srgbClr val="FF0000"/>
                </a:solidFill>
              </a:rPr>
              <a:t>SU   </a:t>
            </a:r>
            <a:r>
              <a:rPr lang="it-IT" b="1" dirty="0" smtClean="0">
                <a:solidFill>
                  <a:srgbClr val="FF0000"/>
                </a:solidFill>
              </a:rPr>
              <a:t>74 </a:t>
            </a:r>
            <a:r>
              <a:rPr lang="it-IT" b="1" dirty="0" smtClean="0">
                <a:solidFill>
                  <a:srgbClr val="FF0000"/>
                </a:solidFill>
              </a:rPr>
              <a:t>ALUNNI  ESAMINATI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VALORE RICORRENTE</a:t>
            </a:r>
            <a:r>
              <a:rPr lang="it-IT" sz="3200" b="1" dirty="0" smtClean="0">
                <a:solidFill>
                  <a:srgbClr val="FF0000"/>
                </a:solidFill>
              </a:rPr>
              <a:t>:   </a:t>
            </a:r>
            <a:r>
              <a:rPr lang="it-IT" sz="3200" b="1" dirty="0" smtClean="0">
                <a:solidFill>
                  <a:srgbClr val="FF0000"/>
                </a:solidFill>
              </a:rPr>
              <a:t>«C»</a:t>
            </a:r>
            <a:endParaRPr lang="it-IT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4770004"/>
              </p:ext>
            </p:extLst>
          </p:nvPr>
        </p:nvGraphicFramePr>
        <p:xfrm>
          <a:off x="1763688" y="2348880"/>
          <a:ext cx="6048672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9727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5610599"/>
              </p:ext>
            </p:extLst>
          </p:nvPr>
        </p:nvGraphicFramePr>
        <p:xfrm>
          <a:off x="1403648" y="1412776"/>
          <a:ext cx="626469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8154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339752" y="40466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STATISTICA ANALITICA DELLE COMPETENZE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3172287"/>
              </p:ext>
            </p:extLst>
          </p:nvPr>
        </p:nvGraphicFramePr>
        <p:xfrm>
          <a:off x="1259632" y="1628800"/>
          <a:ext cx="633670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511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8240737"/>
              </p:ext>
            </p:extLst>
          </p:nvPr>
        </p:nvGraphicFramePr>
        <p:xfrm>
          <a:off x="1115616" y="1196752"/>
          <a:ext cx="662473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49923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102</Words>
  <Application>Microsoft Office PowerPoint</Application>
  <PresentationFormat>Presentazione su schermo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58</cp:revision>
  <dcterms:created xsi:type="dcterms:W3CDTF">2017-10-22T22:07:45Z</dcterms:created>
  <dcterms:modified xsi:type="dcterms:W3CDTF">2018-03-05T18:38:16Z</dcterms:modified>
</cp:coreProperties>
</file>