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82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0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8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79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18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23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51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67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81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22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77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51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000">
              <a:srgbClr val="FEE7F2"/>
            </a:gs>
            <a:gs pos="0">
              <a:srgbClr val="FAC77D"/>
            </a:gs>
            <a:gs pos="0">
              <a:srgbClr val="FBA97D"/>
            </a:gs>
            <a:gs pos="0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02CF-DD10-460D-960E-2EBABB0006B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98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comprens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92696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59632" y="2179874"/>
            <a:ext cx="63367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ISTITUTO COMPRENSIVO  MUSTI-DIMICCOLI</a:t>
            </a:r>
          </a:p>
          <a:p>
            <a:pPr algn="ctr"/>
            <a:r>
              <a:rPr lang="it-IT" b="1" dirty="0" smtClean="0"/>
              <a:t>VIA PALESTRO 84</a:t>
            </a:r>
          </a:p>
          <a:p>
            <a:pPr algn="ctr"/>
            <a:r>
              <a:rPr lang="it-IT" b="1" dirty="0" smtClean="0"/>
              <a:t>BARLETTA</a:t>
            </a:r>
          </a:p>
          <a:p>
            <a:pPr algn="ctr"/>
            <a:r>
              <a:rPr lang="it-IT" b="1" dirty="0" smtClean="0"/>
              <a:t>DIRIGENTE SCOLASTICO PROF.CARLUCCI ROSA</a:t>
            </a:r>
          </a:p>
          <a:p>
            <a:pPr algn="ctr"/>
            <a:r>
              <a:rPr lang="it-IT" b="1" dirty="0" smtClean="0"/>
              <a:t>MONITORAGGIO A CURA Dei  </a:t>
            </a:r>
            <a:r>
              <a:rPr lang="it-IT" b="1" dirty="0" err="1" smtClean="0"/>
              <a:t>DOCENTi</a:t>
            </a:r>
            <a:r>
              <a:rPr lang="it-IT" b="1" dirty="0" smtClean="0"/>
              <a:t> F.S. </a:t>
            </a:r>
          </a:p>
          <a:p>
            <a:pPr algn="ctr"/>
            <a:r>
              <a:rPr lang="it-IT" b="1" dirty="0" smtClean="0"/>
              <a:t>BRUNO ANNA MARIA-RIZZITELLI </a:t>
            </a:r>
            <a:r>
              <a:rPr lang="it-IT" b="1" dirty="0" smtClean="0"/>
              <a:t>COSIMO</a:t>
            </a:r>
          </a:p>
          <a:p>
            <a:pPr algn="ctr"/>
            <a:r>
              <a:rPr lang="it-IT" b="1" smtClean="0"/>
              <a:t>SARACINO LUCIA-BALESTRUCCI SABINA</a:t>
            </a:r>
            <a:endParaRPr lang="it-IT" b="1" dirty="0" smtClean="0"/>
          </a:p>
          <a:p>
            <a:pPr algn="ctr"/>
            <a:r>
              <a:rPr lang="it-IT" sz="1600" b="1" dirty="0" smtClean="0"/>
              <a:t>ANNO SCOLASTICO 2017-2018</a:t>
            </a:r>
          </a:p>
          <a:p>
            <a:pPr algn="ctr"/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78090" y="4898777"/>
            <a:ext cx="6336704" cy="92333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MONITORAGGIO DEI QUESTIONARI PER L’ AUTOVAL. D’ ISTITUTO RIVOLTI AL PERSONALE ATA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15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1287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13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9"/>
            <a:ext cx="727280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105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6912768" cy="53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95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5"/>
            <a:ext cx="669674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56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698477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729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912767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897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5"/>
            <a:ext cx="676875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6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76875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43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98477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23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76875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23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04542" y="188640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RELAZIONE  SUL MONITORAGGIO DEI QUESTIONARI  RIVOLTI AL PERSONALE ATA</a:t>
            </a: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Sono state monitorate  le risposte relative a 9 questionari . </a:t>
            </a:r>
          </a:p>
          <a:p>
            <a:r>
              <a:rPr lang="it-IT" sz="2800" b="1" dirty="0" smtClean="0"/>
              <a:t>Si ritiene abbastanza funzionale l’ orario di servizio alle esigenze della scuola  e abbastanza tempestiva la comunicazione interna.  Sono abbastanza definite chiaramente  le varie funzioni.  In assenza dei docenti, il personale si sente molto/abbastanza (in ugual misura) coinvolto nelle attività di vigilanza degli studenti,  circa il 35 % risponde poco o per niente. L’ organico esistente  è per niente/poco adeguato al carico di lavoro ( risponde così il 45%) e le attività aggiuntive sono    abbastanza ripartite con trasparenza.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61498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5"/>
            <a:ext cx="705678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57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056784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301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6984775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846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1287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192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20079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963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1"/>
            <a:ext cx="720079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962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12879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06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</a:t>
            </a:r>
            <a:r>
              <a:rPr lang="it-IT" sz="2800" b="1" dirty="0" smtClean="0"/>
              <a:t>Le attività di formazione sono ritenute molto/abbastanza utili e si dispone abbastanza degli strumenti necessari per il lavoro.  Il personale ritiene che le dotazioni per la  sicurezza e l’ emergenza  siano molto/abbastanza a norma e ritiene di conoscerle molto/abbastanza, come pure le procedure per l’ emergenza della scuola.  Il 75% ritiene di sentirsi valorizzato nel proprio ambiente di  lavoro, il 25% per niente. </a:t>
            </a:r>
          </a:p>
        </p:txBody>
      </p:sp>
    </p:spTree>
    <p:extLst>
      <p:ext uri="{BB962C8B-B14F-4D97-AF65-F5344CB8AC3E}">
        <p14:creationId xmlns:p14="http://schemas.microsoft.com/office/powerpoint/2010/main" val="385062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3568" y="692696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Collabora molto con  colleghi e docenti, per niente con i docenti per il 25%, collabora molto con il dirigente scolastico e con il DSGA, collabora molto/abbastanza con le famiglie, collabora poco con gli studenti  per  1/3 della percentuale (il 33%) .  Condivide con i colleghi riflessioni su problematiche di lavoro, il 40% si sente poco partecipe nelle attività didattiche e nella collaborazione per la loro riuscita. Ritiene molto  importante il proprio ruolo per offrire all’ utenza un servizio efficiente e offre il proprio contributo per risolvere problemi.</a:t>
            </a:r>
          </a:p>
        </p:txBody>
      </p:sp>
    </p:spTree>
    <p:extLst>
      <p:ext uri="{BB962C8B-B14F-4D97-AF65-F5344CB8AC3E}">
        <p14:creationId xmlns:p14="http://schemas.microsoft.com/office/powerpoint/2010/main" val="351410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344815" cy="56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22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9"/>
            <a:ext cx="756084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24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200800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97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5"/>
            <a:ext cx="712879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77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76875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888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322</Words>
  <Application>Microsoft Office PowerPoint</Application>
  <PresentationFormat>Presentazione su schermo (4:3)</PresentationFormat>
  <Paragraphs>15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21</cp:revision>
  <dcterms:created xsi:type="dcterms:W3CDTF">2018-05-12T16:30:33Z</dcterms:created>
  <dcterms:modified xsi:type="dcterms:W3CDTF">2018-05-13T15:50:09Z</dcterms:modified>
</cp:coreProperties>
</file>