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FE33-6428-4277-806F-A2EF8CD8C099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A70A-F5D8-49C3-A57D-F0BA45EAC3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1973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FE33-6428-4277-806F-A2EF8CD8C099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A70A-F5D8-49C3-A57D-F0BA45EAC3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9704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FE33-6428-4277-806F-A2EF8CD8C099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A70A-F5D8-49C3-A57D-F0BA45EAC3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79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FE33-6428-4277-806F-A2EF8CD8C099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A70A-F5D8-49C3-A57D-F0BA45EAC3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453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FE33-6428-4277-806F-A2EF8CD8C099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A70A-F5D8-49C3-A57D-F0BA45EAC3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8161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FE33-6428-4277-806F-A2EF8CD8C099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A70A-F5D8-49C3-A57D-F0BA45EAC3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945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FE33-6428-4277-806F-A2EF8CD8C099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A70A-F5D8-49C3-A57D-F0BA45EAC3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2830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FE33-6428-4277-806F-A2EF8CD8C099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A70A-F5D8-49C3-A57D-F0BA45EAC3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3416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FE33-6428-4277-806F-A2EF8CD8C099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A70A-F5D8-49C3-A57D-F0BA45EAC3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4379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FE33-6428-4277-806F-A2EF8CD8C099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A70A-F5D8-49C3-A57D-F0BA45EAC3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5432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FE33-6428-4277-806F-A2EF8CD8C099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A70A-F5D8-49C3-A57D-F0BA45EAC3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2916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5FE33-6428-4277-806F-A2EF8CD8C099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DA70A-F5D8-49C3-A57D-F0BA45EAC3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0039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476672"/>
            <a:ext cx="6362700" cy="4714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4170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9"/>
            <a:ext cx="7560840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9160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36712"/>
            <a:ext cx="6912768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6216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7848872" cy="6120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8174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3"/>
            <a:ext cx="7560839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5851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7488832" cy="5544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10573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Presentazione su schermo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Bruno</dc:creator>
  <cp:lastModifiedBy>Bruno</cp:lastModifiedBy>
  <cp:revision>2</cp:revision>
  <dcterms:created xsi:type="dcterms:W3CDTF">2017-07-28T14:25:45Z</dcterms:created>
  <dcterms:modified xsi:type="dcterms:W3CDTF">2017-07-28T14:32:53Z</dcterms:modified>
</cp:coreProperties>
</file>