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973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70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53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816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45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83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41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37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54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91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FE33-6428-4277-806F-A2EF8CD8C099}" type="datetimeFigureOut">
              <a:rPr lang="it-IT" smtClean="0"/>
              <a:t>28/07/2017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DA70A-F5D8-49C3-A57D-F0BA45EAC3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03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76672"/>
            <a:ext cx="6362700" cy="471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17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9"/>
            <a:ext cx="7560840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16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912768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21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848872" cy="6120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17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3"/>
            <a:ext cx="7560839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85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488832" cy="554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057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Presentazione su schermo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2</cp:revision>
  <dcterms:created xsi:type="dcterms:W3CDTF">2017-07-28T14:25:45Z</dcterms:created>
  <dcterms:modified xsi:type="dcterms:W3CDTF">2017-07-28T14:32:53Z</dcterms:modified>
</cp:coreProperties>
</file>